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7"/>
  </p:notesMasterIdLst>
  <p:sldIdLst>
    <p:sldId id="256" r:id="rId2"/>
    <p:sldId id="343" r:id="rId3"/>
    <p:sldId id="348" r:id="rId4"/>
    <p:sldId id="344" r:id="rId5"/>
    <p:sldId id="352" r:id="rId6"/>
    <p:sldId id="350" r:id="rId7"/>
    <p:sldId id="357" r:id="rId8"/>
    <p:sldId id="345" r:id="rId9"/>
    <p:sldId id="347" r:id="rId10"/>
    <p:sldId id="358" r:id="rId11"/>
    <p:sldId id="356" r:id="rId12"/>
    <p:sldId id="353" r:id="rId13"/>
    <p:sldId id="354" r:id="rId14"/>
    <p:sldId id="355" r:id="rId15"/>
    <p:sldId id="333" r:id="rId16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ECCBF-6002-4734-AD7D-254395080F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8C934-A54C-44D3-B7DE-2FFD8B944A11}">
      <dgm:prSet phldrT="[Текст]"/>
      <dgm:spPr/>
      <dgm:t>
        <a:bodyPr/>
        <a:lstStyle/>
        <a:p>
          <a:r>
            <a: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Ваш отзыв отправлен!</a:t>
          </a:r>
          <a:endParaRPr lang="ru-RU" dirty="0"/>
        </a:p>
      </dgm:t>
    </dgm:pt>
    <dgm:pt modelId="{6872D8E3-6262-48BA-85C5-2A040D995C5D}" type="parTrans" cxnId="{105E1716-AA87-4AB1-81A1-49B2C4B52E74}">
      <dgm:prSet/>
      <dgm:spPr/>
      <dgm:t>
        <a:bodyPr/>
        <a:lstStyle/>
        <a:p>
          <a:endParaRPr lang="ru-RU"/>
        </a:p>
      </dgm:t>
    </dgm:pt>
    <dgm:pt modelId="{EA710CBA-87EE-4CD8-B8B0-9E4544E16237}" type="sibTrans" cxnId="{105E1716-AA87-4AB1-81A1-49B2C4B52E74}">
      <dgm:prSet/>
      <dgm:spPr/>
      <dgm:t>
        <a:bodyPr/>
        <a:lstStyle/>
        <a:p>
          <a:endParaRPr lang="ru-RU"/>
        </a:p>
      </dgm:t>
    </dgm:pt>
    <dgm:pt modelId="{9E5269B8-AB1F-4ED4-9120-8B5C517923E9}" type="pres">
      <dgm:prSet presAssocID="{640ECCBF-6002-4734-AD7D-254395080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4B6BE9-BB97-40C0-BDA3-A72A1B60689C}" type="pres">
      <dgm:prSet presAssocID="{5908C934-A54C-44D3-B7DE-2FFD8B944A11}" presName="horFlow" presStyleCnt="0"/>
      <dgm:spPr/>
    </dgm:pt>
    <dgm:pt modelId="{F2377CEC-53FB-4822-B0EA-A4FFA5236285}" type="pres">
      <dgm:prSet presAssocID="{5908C934-A54C-44D3-B7DE-2FFD8B944A11}" presName="bigChev" presStyleLbl="node1" presStyleIdx="0" presStyleCnt="1" custScaleX="328850"/>
      <dgm:spPr/>
      <dgm:t>
        <a:bodyPr/>
        <a:lstStyle/>
        <a:p>
          <a:endParaRPr lang="ru-RU"/>
        </a:p>
      </dgm:t>
    </dgm:pt>
  </dgm:ptLst>
  <dgm:cxnLst>
    <dgm:cxn modelId="{13922E10-AD59-4995-9691-6C6D9A4849C8}" type="presOf" srcId="{640ECCBF-6002-4734-AD7D-254395080FD3}" destId="{9E5269B8-AB1F-4ED4-9120-8B5C517923E9}" srcOrd="0" destOrd="0" presId="urn:microsoft.com/office/officeart/2005/8/layout/lProcess3"/>
    <dgm:cxn modelId="{CBE64A34-150F-4CBE-BD1A-0474E7DF8AAA}" type="presOf" srcId="{5908C934-A54C-44D3-B7DE-2FFD8B944A11}" destId="{F2377CEC-53FB-4822-B0EA-A4FFA5236285}" srcOrd="0" destOrd="0" presId="urn:microsoft.com/office/officeart/2005/8/layout/lProcess3"/>
    <dgm:cxn modelId="{105E1716-AA87-4AB1-81A1-49B2C4B52E74}" srcId="{640ECCBF-6002-4734-AD7D-254395080FD3}" destId="{5908C934-A54C-44D3-B7DE-2FFD8B944A11}" srcOrd="0" destOrd="0" parTransId="{6872D8E3-6262-48BA-85C5-2A040D995C5D}" sibTransId="{EA710CBA-87EE-4CD8-B8B0-9E4544E16237}"/>
    <dgm:cxn modelId="{E3B9176A-ADCA-43F0-ABE1-0A252B85423A}" type="presParOf" srcId="{9E5269B8-AB1F-4ED4-9120-8B5C517923E9}" destId="{B14B6BE9-BB97-40C0-BDA3-A72A1B60689C}" srcOrd="0" destOrd="0" presId="urn:microsoft.com/office/officeart/2005/8/layout/lProcess3"/>
    <dgm:cxn modelId="{59C6776D-FC58-464D-922D-0295758FB88F}" type="presParOf" srcId="{B14B6BE9-BB97-40C0-BDA3-A72A1B60689C}" destId="{F2377CEC-53FB-4822-B0EA-A4FFA523628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DB46-151F-434B-BD8F-D9D856E0013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D6C6-8A6A-47F8-A248-5B768140B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299" y="838200"/>
            <a:ext cx="10936933" cy="36362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Инструкция по размещению отзыва </a:t>
            </a:r>
            <a:b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результатах оценки качества </a:t>
            </a:r>
            <a:b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 официальном сайте для размещения информации о государственных и муниципальных </a:t>
            </a:r>
            <a:r>
              <a:rPr lang="ru-RU" sz="4000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у</a:t>
            </a:r>
            <a:r>
              <a:rPr lang="ru-RU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чреждениях в информационно-телекоммуникационной сети «Интернет» (</a:t>
            </a:r>
            <a:r>
              <a:rPr lang="en-US" sz="40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bus.gov.ru) </a:t>
            </a:r>
            <a:endParaRPr lang="ru-RU" sz="4000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600" y="4940300"/>
            <a:ext cx="8155633" cy="889000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914900"/>
            <a:ext cx="2329092" cy="104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216" y="306997"/>
            <a:ext cx="105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Независимая оценка качества условий образовательной деятельности</a:t>
            </a:r>
            <a:b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32524"/>
            <a:ext cx="11113604" cy="18613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</a:t>
            </a:r>
            <a: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отметку в поле</a:t>
            </a:r>
            <a:r>
              <a:rPr lang="ru-RU" sz="4100" dirty="0"/>
              <a:t> </a:t>
            </a:r>
            <a: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«ДА», </a:t>
            </a:r>
            <a:b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что ваш отзыв о результатах оценки</a:t>
            </a:r>
            <a:b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качества. Выберите сферу </a:t>
            </a:r>
            <a:r>
              <a:rPr lang="ru-RU" sz="41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«Образование» </a:t>
            </a:r>
            <a:br>
              <a:rPr lang="ru-RU" sz="41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1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субъект РФ </a:t>
            </a:r>
            <a:r>
              <a:rPr lang="ru-RU" sz="41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«Красноярский край»</a:t>
            </a:r>
            <a:endParaRPr lang="ru-RU" sz="41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4" t="4761" r="2871" b="952"/>
          <a:stretch/>
        </p:blipFill>
        <p:spPr>
          <a:xfrm>
            <a:off x="2362201" y="2120900"/>
            <a:ext cx="7213600" cy="41021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55600" y="132524"/>
            <a:ext cx="2984500" cy="10336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3568922">
            <a:off x="3907734" y="4666854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32523"/>
            <a:ext cx="11201400" cy="1556577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наименование организации в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строку «Отзыв об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организации»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ru-RU" sz="4000" b="1" u="sng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" b="54581"/>
          <a:stretch/>
        </p:blipFill>
        <p:spPr>
          <a:xfrm>
            <a:off x="1498600" y="1892300"/>
            <a:ext cx="9207500" cy="4318000"/>
          </a:xfr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31304" y="132522"/>
            <a:ext cx="2994992" cy="11247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10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9738998" y="4470006"/>
            <a:ext cx="575304" cy="13589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65100"/>
            <a:ext cx="11326743" cy="153670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Ознакомьтесь с результатами 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независимой оценки качества организации и нажмите на клавишу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«Согласен» или «Не согласен» 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8" t="60725" r="5540"/>
          <a:stretch/>
        </p:blipFill>
        <p:spPr>
          <a:xfrm>
            <a:off x="2387600" y="1892300"/>
            <a:ext cx="7251700" cy="4305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68300" y="165101"/>
            <a:ext cx="2755900" cy="10540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11    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25801" y="2003860"/>
            <a:ext cx="1261832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159026"/>
            <a:ext cx="11396869" cy="15300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становите отметку в поле «Положительный»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или «Отрицательный» или «Пожелание».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 заголовок и текст отзыва                    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" t="6737" r="537" b="22663"/>
          <a:stretch/>
        </p:blipFill>
        <p:spPr>
          <a:xfrm>
            <a:off x="1457738" y="1879600"/>
            <a:ext cx="9382539" cy="4343400"/>
          </a:xfr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424070" y="159027"/>
            <a:ext cx="2716695" cy="10601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12         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5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85531"/>
            <a:ext cx="11125752" cy="145774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символы с изображения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и нажмите на клавишу «Отправить»     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8406" r="1675" b="18905"/>
          <a:stretch/>
        </p:blipFill>
        <p:spPr>
          <a:xfrm>
            <a:off x="1444487" y="1841501"/>
            <a:ext cx="9375913" cy="4373770"/>
          </a:xfr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495300" y="185531"/>
            <a:ext cx="2844800" cy="10071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13 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177031" y="5035827"/>
            <a:ext cx="502065" cy="11794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1132"/>
          </a:xfrm>
        </p:spPr>
        <p:txBody>
          <a:bodyPr anchor="ctr" anchorCtr="0">
            <a:norm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45754"/>
              </p:ext>
            </p:extLst>
          </p:nvPr>
        </p:nvGraphicFramePr>
        <p:xfrm>
          <a:off x="344557" y="286604"/>
          <a:ext cx="10811123" cy="132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890016" y="1711460"/>
            <a:ext cx="10229088" cy="4506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354013"/>
            <a:endParaRPr lang="ru-RU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354013"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Уведомление о публикации отзыва будет получено Вами по электронной почте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59027"/>
            <a:ext cx="112141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Перейдите на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bus.gov.ru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92100" y="159027"/>
            <a:ext cx="3048000" cy="10866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16100"/>
            <a:ext cx="9550400" cy="4419600"/>
          </a:xfrm>
          <a:ln w="76200">
            <a:solidFill>
              <a:schemeClr val="tx1"/>
            </a:solidFill>
          </a:ln>
        </p:spPr>
      </p:pic>
      <p:sp>
        <p:nvSpPr>
          <p:cNvPr id="11" name="Стрелка вверх 10"/>
          <p:cNvSpPr/>
          <p:nvPr/>
        </p:nvSpPr>
        <p:spPr>
          <a:xfrm rot="5400000">
            <a:off x="2120900" y="4318000"/>
            <a:ext cx="4572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6017"/>
            <a:ext cx="11163300" cy="155050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сайта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строке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«Выберите ваш регион»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</a:t>
            </a:r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06017"/>
            <a:ext cx="3035300" cy="10242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90700"/>
            <a:ext cx="9601200" cy="4470400"/>
          </a:xfrm>
          <a:ln w="57150">
            <a:solidFill>
              <a:schemeClr val="tx1"/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9626600" y="3003550"/>
            <a:ext cx="482600" cy="1041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72279"/>
            <a:ext cx="110998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Авторизуйтесь через портал</a:t>
            </a: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гос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услуги</a:t>
            </a:r>
            <a:r>
              <a:rPr lang="ru-RU" sz="49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31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(клавиша «Войти» находится в правой части сайта)</a:t>
            </a:r>
            <a:endParaRPr lang="ru-RU" sz="31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9900" y="172279"/>
            <a:ext cx="2870200" cy="1073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6127750" y="2794000"/>
            <a:ext cx="596900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5" y="1841500"/>
            <a:ext cx="9621079" cy="4419600"/>
          </a:xfrm>
          <a:ln w="57150">
            <a:solidFill>
              <a:schemeClr val="tx1"/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10210800" y="4314686"/>
            <a:ext cx="504825" cy="11844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1601"/>
            <a:ext cx="11112500" cy="158142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вашу почту/номер телефона/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СНИЛС и пароль, затем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нажмите на клавишу «Войти»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31" y="1778001"/>
            <a:ext cx="4551664" cy="4508500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304800" y="101601"/>
            <a:ext cx="3035300" cy="10910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6493627" y="5402200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145775"/>
            <a:ext cx="11312939" cy="155050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Нажмите на клавишу «Предоставить»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45776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27" y="1855304"/>
            <a:ext cx="7198205" cy="43467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Стрелка вверх 8"/>
          <p:cNvSpPr/>
          <p:nvPr/>
        </p:nvSpPr>
        <p:spPr>
          <a:xfrm rot="5400000">
            <a:off x="6868226" y="5052676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4" y="145774"/>
            <a:ext cx="11158330" cy="1537251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ажмите на клавишу «Оставить отзыв»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  <a:r>
              <a:rPr lang="ru-RU" sz="31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части сайта</a:t>
            </a: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b="10458"/>
          <a:stretch/>
        </p:blipFill>
        <p:spPr>
          <a:xfrm>
            <a:off x="1378226" y="1842051"/>
            <a:ext cx="9647583" cy="4399723"/>
          </a:xfrm>
          <a:ln w="5715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04800" y="145776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831785" y="2967932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9700"/>
            <a:ext cx="11061700" cy="15112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знакомьтесь с политикой формирования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отзывов, поставьте отметку о согласии и            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нажмите на клавишу «Оставить отзыв»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870" y="1828800"/>
            <a:ext cx="3923929" cy="44989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55600" y="139701"/>
            <a:ext cx="2717800" cy="9651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541606" y="5720954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883900" cy="156210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строки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«Представьтесь, пожалуйста» и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«Электронная почта» </a:t>
            </a:r>
            <a:endParaRPr lang="ru-RU" sz="38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413"/>
          <a:stretch/>
        </p:blipFill>
        <p:spPr>
          <a:xfrm>
            <a:off x="2514600" y="1879600"/>
            <a:ext cx="7112000" cy="4305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55600" y="132524"/>
            <a:ext cx="2984500" cy="10336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1252</TotalTime>
  <Words>95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Aharoni</vt:lpstr>
      <vt:lpstr>Arial Narrow</vt:lpstr>
      <vt:lpstr>Calibri</vt:lpstr>
      <vt:lpstr>Calibri Light</vt:lpstr>
      <vt:lpstr>Ретро</vt:lpstr>
      <vt:lpstr>Инструкция по размещению отзыва  о результатах оценки качества  на официальном сайте для размещения информации о государственных и муниципальных учреждениях в информационно-телекоммуникационной сети «Интернет» (bus.gov.ru) </vt:lpstr>
      <vt:lpstr>                                  Перейдите на сайт bus.gov.ru </vt:lpstr>
      <vt:lpstr>  В верхней части сайта в строке  «Выберите ваш регион»  найдите Красноярский край                                              </vt:lpstr>
      <vt:lpstr>                    Авторизуйтесь через портал                                                                   госуслуги  (клавиша «Войти» находится в правой части сайта)</vt:lpstr>
      <vt:lpstr>                                               Введите вашу почту/номер телефона/                         СНИЛС и пароль, затем  нажмите на клавишу «Войти»</vt:lpstr>
      <vt:lpstr>                                                   Нажмите на клавишу «Предоставить»                        </vt:lpstr>
      <vt:lpstr>                                                 Нажмите на клавишу «Оставить отзыв»                                                                                в верхней части сайта</vt:lpstr>
      <vt:lpstr>               Ознакомьтесь с политикой формирования                    отзывов, поставьте отметку о согласии и                           нажмите на клавишу «Оставить отзыв»</vt:lpstr>
      <vt:lpstr>Заполните строки               «Представьтесь, пожалуйста» и                                               «Электронная почта» </vt:lpstr>
      <vt:lpstr>                                 Установите отметку в поле «ДА»,                     что ваш отзыв о результатах оценки                 качества. Выберите сферу «Образование»    и субъект РФ «Красноярский край»</vt:lpstr>
      <vt:lpstr>                                                      Введите наименование организации в                          строку «Отзыв об организации»                       </vt:lpstr>
      <vt:lpstr>                         Ознакомьтесь с результатами                           независимой оценки качества организации и нажмите на клавишу «Согласен» или «Не согласен» </vt:lpstr>
      <vt:lpstr>             Установите отметку в поле «Положительный»                               или «Отрицательный» или «Пожелание».  Напишите заголовок и текст отзыва                    </vt:lpstr>
      <vt:lpstr>             Введите символы с изображения                      и нажмите на клавишу «Отправить»     </vt:lpstr>
      <vt:lpstr>Презентация PowerPoint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Рябинина Любовь Анатольевна</dc:creator>
  <cp:lastModifiedBy>Зеленко Лариса Егоровна</cp:lastModifiedBy>
  <cp:revision>134</cp:revision>
  <cp:lastPrinted>2019-11-15T05:46:49Z</cp:lastPrinted>
  <dcterms:created xsi:type="dcterms:W3CDTF">2019-06-05T12:05:36Z</dcterms:created>
  <dcterms:modified xsi:type="dcterms:W3CDTF">2020-07-14T08:33:21Z</dcterms:modified>
</cp:coreProperties>
</file>