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17"/>
  </p:notesMasterIdLst>
  <p:sldIdLst>
    <p:sldId id="256" r:id="rId2"/>
    <p:sldId id="343" r:id="rId3"/>
    <p:sldId id="348" r:id="rId4"/>
    <p:sldId id="344" r:id="rId5"/>
    <p:sldId id="352" r:id="rId6"/>
    <p:sldId id="350" r:id="rId7"/>
    <p:sldId id="357" r:id="rId8"/>
    <p:sldId id="345" r:id="rId9"/>
    <p:sldId id="347" r:id="rId10"/>
    <p:sldId id="358" r:id="rId11"/>
    <p:sldId id="356" r:id="rId12"/>
    <p:sldId id="353" r:id="rId13"/>
    <p:sldId id="354" r:id="rId14"/>
    <p:sldId id="355" r:id="rId15"/>
    <p:sldId id="333" r:id="rId16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0ECCBF-6002-4734-AD7D-254395080FD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08C934-A54C-44D3-B7DE-2FFD8B944A11}">
      <dgm:prSet phldrT="[Текст]"/>
      <dgm:spPr/>
      <dgm:t>
        <a:bodyPr/>
        <a:lstStyle/>
        <a:p>
          <a:r>
            <a:rPr lang="ru-RU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Ваш отзыв отправлен!</a:t>
          </a:r>
          <a:endParaRPr lang="ru-RU" dirty="0"/>
        </a:p>
      </dgm:t>
    </dgm:pt>
    <dgm:pt modelId="{6872D8E3-6262-48BA-85C5-2A040D995C5D}" type="parTrans" cxnId="{105E1716-AA87-4AB1-81A1-49B2C4B52E74}">
      <dgm:prSet/>
      <dgm:spPr/>
      <dgm:t>
        <a:bodyPr/>
        <a:lstStyle/>
        <a:p>
          <a:endParaRPr lang="ru-RU"/>
        </a:p>
      </dgm:t>
    </dgm:pt>
    <dgm:pt modelId="{EA710CBA-87EE-4CD8-B8B0-9E4544E16237}" type="sibTrans" cxnId="{105E1716-AA87-4AB1-81A1-49B2C4B52E74}">
      <dgm:prSet/>
      <dgm:spPr/>
      <dgm:t>
        <a:bodyPr/>
        <a:lstStyle/>
        <a:p>
          <a:endParaRPr lang="ru-RU"/>
        </a:p>
      </dgm:t>
    </dgm:pt>
    <dgm:pt modelId="{9E5269B8-AB1F-4ED4-9120-8B5C517923E9}" type="pres">
      <dgm:prSet presAssocID="{640ECCBF-6002-4734-AD7D-254395080FD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4B6BE9-BB97-40C0-BDA3-A72A1B60689C}" type="pres">
      <dgm:prSet presAssocID="{5908C934-A54C-44D3-B7DE-2FFD8B944A11}" presName="horFlow" presStyleCnt="0"/>
      <dgm:spPr/>
    </dgm:pt>
    <dgm:pt modelId="{F2377CEC-53FB-4822-B0EA-A4FFA5236285}" type="pres">
      <dgm:prSet presAssocID="{5908C934-A54C-44D3-B7DE-2FFD8B944A11}" presName="bigChev" presStyleLbl="node1" presStyleIdx="0" presStyleCnt="1" custScaleX="328850"/>
      <dgm:spPr/>
      <dgm:t>
        <a:bodyPr/>
        <a:lstStyle/>
        <a:p>
          <a:endParaRPr lang="ru-RU"/>
        </a:p>
      </dgm:t>
    </dgm:pt>
  </dgm:ptLst>
  <dgm:cxnLst>
    <dgm:cxn modelId="{13922E10-AD59-4995-9691-6C6D9A4849C8}" type="presOf" srcId="{640ECCBF-6002-4734-AD7D-254395080FD3}" destId="{9E5269B8-AB1F-4ED4-9120-8B5C517923E9}" srcOrd="0" destOrd="0" presId="urn:microsoft.com/office/officeart/2005/8/layout/lProcess3"/>
    <dgm:cxn modelId="{CBE64A34-150F-4CBE-BD1A-0474E7DF8AAA}" type="presOf" srcId="{5908C934-A54C-44D3-B7DE-2FFD8B944A11}" destId="{F2377CEC-53FB-4822-B0EA-A4FFA5236285}" srcOrd="0" destOrd="0" presId="urn:microsoft.com/office/officeart/2005/8/layout/lProcess3"/>
    <dgm:cxn modelId="{105E1716-AA87-4AB1-81A1-49B2C4B52E74}" srcId="{640ECCBF-6002-4734-AD7D-254395080FD3}" destId="{5908C934-A54C-44D3-B7DE-2FFD8B944A11}" srcOrd="0" destOrd="0" parTransId="{6872D8E3-6262-48BA-85C5-2A040D995C5D}" sibTransId="{EA710CBA-87EE-4CD8-B8B0-9E4544E16237}"/>
    <dgm:cxn modelId="{E3B9176A-ADCA-43F0-ABE1-0A252B85423A}" type="presParOf" srcId="{9E5269B8-AB1F-4ED4-9120-8B5C517923E9}" destId="{B14B6BE9-BB97-40C0-BDA3-A72A1B60689C}" srcOrd="0" destOrd="0" presId="urn:microsoft.com/office/officeart/2005/8/layout/lProcess3"/>
    <dgm:cxn modelId="{59C6776D-FC58-464D-922D-0295758FB88F}" type="presParOf" srcId="{B14B6BE9-BB97-40C0-BDA3-A72A1B60689C}" destId="{F2377CEC-53FB-4822-B0EA-A4FFA523628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FDB46-151F-434B-BD8F-D9D856E0013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DD6C6-8A6A-47F8-A248-5B768140B5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999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579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16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65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78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571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54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54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06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262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20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3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EA92644-4D22-4054-928F-990B2B4478FB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4E0F055-74EC-4871-9ECC-5BFCD65779F5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6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9299" y="838200"/>
            <a:ext cx="10936933" cy="3636263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Инструкция по размещению отзыва </a:t>
            </a:r>
            <a:br>
              <a:rPr lang="ru-RU" sz="4000" dirty="0" smtClean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</a:br>
            <a:r>
              <a:rPr lang="ru-RU" sz="4000" dirty="0" smtClean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о результатах оценки качества </a:t>
            </a:r>
            <a:br>
              <a:rPr lang="ru-RU" sz="4000" dirty="0" smtClean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</a:br>
            <a:r>
              <a:rPr lang="ru-RU" sz="4000" dirty="0" smtClean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на официальном сайте для размещения информации о государственных и муниципальных </a:t>
            </a:r>
            <a:r>
              <a:rPr lang="ru-RU" sz="4000" dirty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у</a:t>
            </a:r>
            <a:r>
              <a:rPr lang="ru-RU" sz="4000" dirty="0" smtClean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чреждениях в информационно-телекоммуникационной сети «Интернет» (</a:t>
            </a:r>
            <a:r>
              <a:rPr lang="en-US" sz="4000" dirty="0" smtClean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bus.gov.ru) </a:t>
            </a:r>
            <a:endParaRPr lang="ru-RU" sz="4000" dirty="0">
              <a:solidFill>
                <a:schemeClr val="tx1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30600" y="4940300"/>
            <a:ext cx="8155633" cy="889000"/>
          </a:xfrm>
        </p:spPr>
        <p:txBody>
          <a:bodyPr>
            <a:normAutofit/>
          </a:bodyPr>
          <a:lstStyle/>
          <a:p>
            <a:pPr algn="l"/>
            <a:endParaRPr lang="ru-RU" sz="2800" dirty="0"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4914900"/>
            <a:ext cx="2329092" cy="1041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6216" y="306997"/>
            <a:ext cx="105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Независимая оценка качества условий образовательной деятельности</a:t>
            </a:r>
            <a:br>
              <a:rPr lang="ru-RU" sz="20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</a:br>
            <a:r>
              <a:rPr lang="ru-RU" sz="2000" dirty="0" smtClean="0">
                <a:latin typeface="Arial Narrow" panose="020B0606020202030204" pitchFamily="34" charset="0"/>
              </a:rPr>
              <a:t> </a:t>
            </a:r>
            <a:endParaRPr lang="ru-RU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3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132524"/>
            <a:ext cx="11113604" cy="1861376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</a:t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</a:t>
            </a:r>
            <a:r>
              <a:rPr lang="ru-RU" sz="41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отметку в поле</a:t>
            </a:r>
            <a:r>
              <a:rPr lang="ru-RU" sz="4100" dirty="0"/>
              <a:t> </a:t>
            </a:r>
            <a:r>
              <a:rPr lang="ru-RU" sz="41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«ДА», </a:t>
            </a:r>
            <a:br>
              <a:rPr lang="ru-RU" sz="41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1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1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что ваш отзыв о результатах оценки</a:t>
            </a:r>
            <a:br>
              <a:rPr lang="ru-RU" sz="41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1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качества. Выберите сферу </a:t>
            </a:r>
            <a:r>
              <a:rPr lang="ru-RU" sz="4100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«Образование» </a:t>
            </a:r>
            <a:br>
              <a:rPr lang="ru-RU" sz="4100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100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1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субъект РФ </a:t>
            </a:r>
            <a:r>
              <a:rPr lang="ru-RU" sz="4100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«Красноярский край»</a:t>
            </a:r>
            <a:endParaRPr lang="ru-RU" sz="4100" b="1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84" t="4761" r="2871" b="952"/>
          <a:stretch/>
        </p:blipFill>
        <p:spPr>
          <a:xfrm>
            <a:off x="2362201" y="2120900"/>
            <a:ext cx="7213600" cy="41021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7" name="Пятиугольник 6"/>
          <p:cNvSpPr/>
          <p:nvPr/>
        </p:nvSpPr>
        <p:spPr>
          <a:xfrm>
            <a:off x="355600" y="132524"/>
            <a:ext cx="2984500" cy="10336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3568922">
            <a:off x="3907734" y="4666854"/>
            <a:ext cx="1099930" cy="5179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26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100" y="132523"/>
            <a:ext cx="11201400" cy="1556577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</a:t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</a:t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     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Введите наименование организации в       </a:t>
            </a:r>
            <a:b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строку «Отзыв об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организации» 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endParaRPr lang="ru-RU" sz="4000" b="1" u="sng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0" b="54581"/>
          <a:stretch/>
        </p:blipFill>
        <p:spPr>
          <a:xfrm>
            <a:off x="1498600" y="1892300"/>
            <a:ext cx="9207500" cy="4318000"/>
          </a:xfrm>
          <a:ln w="76200">
            <a:solidFill>
              <a:schemeClr val="tx1"/>
            </a:solidFill>
          </a:ln>
        </p:spPr>
      </p:pic>
      <p:sp>
        <p:nvSpPr>
          <p:cNvPr id="7" name="Пятиугольник 6"/>
          <p:cNvSpPr/>
          <p:nvPr/>
        </p:nvSpPr>
        <p:spPr>
          <a:xfrm>
            <a:off x="331304" y="132522"/>
            <a:ext cx="2994992" cy="112477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10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трелка вверх 3"/>
          <p:cNvSpPr/>
          <p:nvPr/>
        </p:nvSpPr>
        <p:spPr>
          <a:xfrm rot="16200000">
            <a:off x="9738998" y="4470006"/>
            <a:ext cx="575304" cy="13589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0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165100"/>
            <a:ext cx="11326743" cy="1536700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Ознакомьтесь с результатами </a:t>
            </a:r>
            <a:b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независимой оценки качества организации и нажмите на клавишу</a:t>
            </a: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«Согласен» или «Не согласен» </a:t>
            </a:r>
            <a:endParaRPr lang="ru-RU" sz="4000" b="1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28" t="60725" r="5540"/>
          <a:stretch/>
        </p:blipFill>
        <p:spPr>
          <a:xfrm>
            <a:off x="2387600" y="1892300"/>
            <a:ext cx="7251700" cy="43053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7" name="Пятиугольник 6"/>
          <p:cNvSpPr/>
          <p:nvPr/>
        </p:nvSpPr>
        <p:spPr>
          <a:xfrm>
            <a:off x="368300" y="165101"/>
            <a:ext cx="2755900" cy="10540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11    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225801" y="2003860"/>
            <a:ext cx="1261832" cy="5179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84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61" y="159026"/>
            <a:ext cx="11396869" cy="1530073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</a:t>
            </a: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становите отметку в поле «Положительный»</a:t>
            </a:r>
            <a:b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или «Отрицательный» или «Пожелание». </a:t>
            </a: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Напишите заголовок и текст отзыва                    </a:t>
            </a:r>
            <a:endParaRPr lang="ru-RU" sz="4000" b="1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7" t="6737" r="537" b="22663"/>
          <a:stretch/>
        </p:blipFill>
        <p:spPr>
          <a:xfrm>
            <a:off x="1457738" y="1879600"/>
            <a:ext cx="9382539" cy="4343400"/>
          </a:xfrm>
          <a:ln w="76200">
            <a:solidFill>
              <a:schemeClr val="tx1"/>
            </a:solidFill>
          </a:ln>
        </p:spPr>
      </p:pic>
      <p:sp>
        <p:nvSpPr>
          <p:cNvPr id="7" name="Пятиугольник 6"/>
          <p:cNvSpPr/>
          <p:nvPr/>
        </p:nvSpPr>
        <p:spPr>
          <a:xfrm>
            <a:off x="424070" y="159027"/>
            <a:ext cx="2716695" cy="106017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12         </a:t>
            </a:r>
            <a:endParaRPr lang="ru-RU" sz="5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158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700" y="185531"/>
            <a:ext cx="11125752" cy="1457740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Введите символы с изображения </a:t>
            </a:r>
            <a:b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и нажмите на клавишу «Отправить»     </a:t>
            </a:r>
            <a:endParaRPr lang="ru-RU" sz="4400" b="1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" t="8406" r="1675" b="18905"/>
          <a:stretch/>
        </p:blipFill>
        <p:spPr>
          <a:xfrm>
            <a:off x="1444487" y="1841501"/>
            <a:ext cx="9375913" cy="4373770"/>
          </a:xfrm>
          <a:ln w="76200">
            <a:solidFill>
              <a:schemeClr val="tx1"/>
            </a:solidFill>
          </a:ln>
        </p:spPr>
      </p:pic>
      <p:sp>
        <p:nvSpPr>
          <p:cNvPr id="7" name="Пятиугольник 6"/>
          <p:cNvSpPr/>
          <p:nvPr/>
        </p:nvSpPr>
        <p:spPr>
          <a:xfrm>
            <a:off x="495300" y="185531"/>
            <a:ext cx="2844800" cy="100716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13 </a:t>
            </a:r>
            <a:endParaRPr lang="ru-RU" sz="5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6177031" y="5035827"/>
            <a:ext cx="502065" cy="117944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68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321132"/>
          </a:xfrm>
        </p:spPr>
        <p:txBody>
          <a:bodyPr anchor="ctr" anchorCtr="0">
            <a:normAutofit/>
          </a:bodyPr>
          <a:lstStyle/>
          <a:p>
            <a:pPr algn="ctr"/>
            <a:endParaRPr lang="ru-RU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545754"/>
              </p:ext>
            </p:extLst>
          </p:nvPr>
        </p:nvGraphicFramePr>
        <p:xfrm>
          <a:off x="344557" y="286604"/>
          <a:ext cx="10811123" cy="1321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890016" y="1711460"/>
            <a:ext cx="10229088" cy="45064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indent="354013"/>
            <a:endParaRPr lang="ru-RU" sz="36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indent="354013"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Уведомление о публикации отзыва будет получено Вами по электронной почте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22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700" y="159027"/>
            <a:ext cx="11214100" cy="1523999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              Перейдите на </a:t>
            </a: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сайт 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bus.gov.ru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92100" y="159027"/>
            <a:ext cx="3048000" cy="108667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1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1816100"/>
            <a:ext cx="9550400" cy="4419600"/>
          </a:xfrm>
          <a:ln w="76200">
            <a:solidFill>
              <a:schemeClr val="tx1"/>
            </a:solidFill>
          </a:ln>
        </p:spPr>
      </p:pic>
      <p:sp>
        <p:nvSpPr>
          <p:cNvPr id="11" name="Стрелка вверх 10"/>
          <p:cNvSpPr/>
          <p:nvPr/>
        </p:nvSpPr>
        <p:spPr>
          <a:xfrm rot="5400000">
            <a:off x="2120900" y="4318000"/>
            <a:ext cx="457200" cy="10668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6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6017"/>
            <a:ext cx="11163300" cy="1550505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верхней </a:t>
            </a:r>
            <a:r>
              <a:rPr lang="ru-RU" sz="44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 сайта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строке </a:t>
            </a:r>
            <a:b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«Выберите ваш регион» </a:t>
            </a:r>
            <a:b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</a:t>
            </a:r>
            <a:r>
              <a:rPr lang="ru-RU" sz="4400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Красноярский край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</a:t>
            </a:r>
            <a:endParaRPr 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04800" y="106017"/>
            <a:ext cx="3035300" cy="102428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2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90700"/>
            <a:ext cx="9601200" cy="4470400"/>
          </a:xfrm>
          <a:ln w="57150">
            <a:solidFill>
              <a:schemeClr val="tx1"/>
            </a:solidFill>
          </a:ln>
        </p:spPr>
      </p:pic>
      <p:sp>
        <p:nvSpPr>
          <p:cNvPr id="9" name="Стрелка вверх 8"/>
          <p:cNvSpPr/>
          <p:nvPr/>
        </p:nvSpPr>
        <p:spPr>
          <a:xfrm>
            <a:off x="9626600" y="3003550"/>
            <a:ext cx="482600" cy="10414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08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0" y="172279"/>
            <a:ext cx="11099800" cy="1523999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Авторизуйтесь через портал</a:t>
            </a:r>
            <a:r>
              <a:rPr lang="ru-RU" sz="49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9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9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</a:t>
            </a:r>
            <a:r>
              <a:rPr lang="ru-RU" sz="4900" b="1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гос</a:t>
            </a:r>
            <a:r>
              <a:rPr lang="ru-RU" sz="4900" b="1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услуги</a:t>
            </a:r>
            <a:r>
              <a:rPr lang="ru-RU" sz="4900" b="1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ru-RU" sz="3100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(клавиша «Войти» находится в правой части сайта)</a:t>
            </a:r>
            <a:endParaRPr lang="ru-RU" sz="3100" b="1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69900" y="172279"/>
            <a:ext cx="2870200" cy="10734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3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6127750" y="2794000"/>
            <a:ext cx="596900" cy="2159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225" y="1841500"/>
            <a:ext cx="9621079" cy="4419600"/>
          </a:xfrm>
          <a:ln w="57150">
            <a:solidFill>
              <a:schemeClr val="tx1"/>
            </a:solidFill>
          </a:ln>
        </p:spPr>
      </p:pic>
      <p:sp>
        <p:nvSpPr>
          <p:cNvPr id="9" name="Стрелка вверх 8"/>
          <p:cNvSpPr/>
          <p:nvPr/>
        </p:nvSpPr>
        <p:spPr>
          <a:xfrm>
            <a:off x="10210800" y="4314686"/>
            <a:ext cx="504825" cy="118441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17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1601"/>
            <a:ext cx="11112500" cy="1581425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</a:t>
            </a:r>
            <a:r>
              <a:rPr lang="ru-RU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Введите вашу почту/номер телефона/</a:t>
            </a:r>
            <a:b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СНИЛС и пароль, затем </a:t>
            </a:r>
            <a:b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нажмите на клавишу «Войти»</a:t>
            </a:r>
            <a:endParaRPr lang="ru-RU" sz="4400" b="1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331" y="1778001"/>
            <a:ext cx="4551664" cy="4508500"/>
          </a:xfrm>
          <a:prstGeom prst="rect">
            <a:avLst/>
          </a:prstGeom>
          <a:ln w="762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ятиугольник 6"/>
          <p:cNvSpPr/>
          <p:nvPr/>
        </p:nvSpPr>
        <p:spPr>
          <a:xfrm>
            <a:off x="304800" y="101601"/>
            <a:ext cx="3035300" cy="109109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4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трелка вверх 3"/>
          <p:cNvSpPr/>
          <p:nvPr/>
        </p:nvSpPr>
        <p:spPr>
          <a:xfrm rot="16200000">
            <a:off x="6493627" y="5402200"/>
            <a:ext cx="516837" cy="12517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57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61" y="145775"/>
            <a:ext cx="11312939" cy="1550503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</a:t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</a:t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Нажмите на клавишу «Предоставить»                       </a:t>
            </a:r>
            <a:b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04800" y="145776"/>
            <a:ext cx="2769704" cy="113968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5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227" y="1855304"/>
            <a:ext cx="7198205" cy="434671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9" name="Стрелка вверх 8"/>
          <p:cNvSpPr/>
          <p:nvPr/>
        </p:nvSpPr>
        <p:spPr>
          <a:xfrm rot="5400000">
            <a:off x="6868226" y="5052676"/>
            <a:ext cx="516837" cy="12517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7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114" y="145774"/>
            <a:ext cx="11158330" cy="1537251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</a:t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</a:t>
            </a:r>
            <a:b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</a:t>
            </a:r>
            <a:r>
              <a:rPr lang="ru-RU" sz="44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ажмите на клавишу «Оставить отзыв»                       </a:t>
            </a:r>
            <a:b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</a:t>
            </a:r>
            <a:r>
              <a:rPr lang="ru-RU" sz="3100" b="1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верхней части сайта</a:t>
            </a:r>
            <a:endParaRPr lang="ru-RU" sz="3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7" b="10458"/>
          <a:stretch/>
        </p:blipFill>
        <p:spPr>
          <a:xfrm>
            <a:off x="1378226" y="1842051"/>
            <a:ext cx="9647583" cy="4399723"/>
          </a:xfrm>
          <a:ln w="57150">
            <a:solidFill>
              <a:schemeClr val="tx1"/>
            </a:solidFill>
          </a:ln>
        </p:spPr>
      </p:pic>
      <p:sp>
        <p:nvSpPr>
          <p:cNvPr id="7" name="Пятиугольник 6"/>
          <p:cNvSpPr/>
          <p:nvPr/>
        </p:nvSpPr>
        <p:spPr>
          <a:xfrm>
            <a:off x="304800" y="145776"/>
            <a:ext cx="2769704" cy="113968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6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5831785" y="2967932"/>
            <a:ext cx="1099930" cy="5179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4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39700"/>
            <a:ext cx="11061700" cy="1511299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</a:t>
            </a: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знакомьтесь с политикой формирования</a:t>
            </a:r>
            <a:b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отзывов, поставьте отметку о согласии и            </a:t>
            </a:r>
            <a:b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нажмите на клавишу «Оставить отзыв»</a:t>
            </a:r>
            <a:endParaRPr lang="ru-RU" sz="4000" b="1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7870" y="1828800"/>
            <a:ext cx="3923929" cy="449899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7" name="Пятиугольник 6"/>
          <p:cNvSpPr/>
          <p:nvPr/>
        </p:nvSpPr>
        <p:spPr>
          <a:xfrm>
            <a:off x="355600" y="139701"/>
            <a:ext cx="2717800" cy="9651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7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0800000">
            <a:off x="6541606" y="5720954"/>
            <a:ext cx="1099930" cy="5179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6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7000"/>
            <a:ext cx="10883900" cy="1562100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accent2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8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Заполните строки </a:t>
            </a:r>
            <a:br>
              <a:rPr lang="ru-RU" sz="38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8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«Представьтесь, пожалуйста» и </a:t>
            </a:r>
            <a:br>
              <a:rPr lang="ru-RU" sz="38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8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«Электронная почта» </a:t>
            </a:r>
            <a:endParaRPr lang="ru-RU" sz="3800" b="1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8413"/>
          <a:stretch/>
        </p:blipFill>
        <p:spPr>
          <a:xfrm>
            <a:off x="2514600" y="1879600"/>
            <a:ext cx="7112000" cy="43053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7" name="Пятиугольник 6"/>
          <p:cNvSpPr/>
          <p:nvPr/>
        </p:nvSpPr>
        <p:spPr>
          <a:xfrm>
            <a:off x="355600" y="132524"/>
            <a:ext cx="2984500" cy="10336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8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978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1252</TotalTime>
  <Words>95</Words>
  <Application>Microsoft Office PowerPoint</Application>
  <PresentationFormat>Широкоэкранный</PresentationFormat>
  <Paragraphs>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Aharoni</vt:lpstr>
      <vt:lpstr>Arial Narrow</vt:lpstr>
      <vt:lpstr>Calibri</vt:lpstr>
      <vt:lpstr>Calibri Light</vt:lpstr>
      <vt:lpstr>Ретро</vt:lpstr>
      <vt:lpstr>Инструкция по размещению отзыва  о результатах оценки качества  на официальном сайте для размещения информации о государственных и муниципальных учреждениях в информационно-телекоммуникационной сети «Интернет» (bus.gov.ru) </vt:lpstr>
      <vt:lpstr>                                  Перейдите на сайт bus.gov.ru </vt:lpstr>
      <vt:lpstr>  В верхней части сайта в строке  «Выберите ваш регион»  найдите Красноярский край                                              </vt:lpstr>
      <vt:lpstr>                    Авторизуйтесь через портал                                                                   госуслуги  (клавиша «Войти» находится в правой части сайта)</vt:lpstr>
      <vt:lpstr>                                               Введите вашу почту/номер телефона/                         СНИЛС и пароль, затем  нажмите на клавишу «Войти»</vt:lpstr>
      <vt:lpstr>                                                   Нажмите на клавишу «Предоставить»                        </vt:lpstr>
      <vt:lpstr>                                                 Нажмите на клавишу «Оставить отзыв»                                                                                в верхней части сайта</vt:lpstr>
      <vt:lpstr>               Ознакомьтесь с политикой формирования                    отзывов, поставьте отметку о согласии и                           нажмите на клавишу «Оставить отзыв»</vt:lpstr>
      <vt:lpstr>Заполните строки               «Представьтесь, пожалуйста» и                                               «Электронная почта» </vt:lpstr>
      <vt:lpstr>                                 Установите отметку в поле «ДА»,                     что ваш отзыв о результатах оценки                 качества. Выберите сферу «Образование»    и субъект РФ «Красноярский край»</vt:lpstr>
      <vt:lpstr>                                                      Введите наименование организации в                          строку «Отзыв об организации»                       </vt:lpstr>
      <vt:lpstr>                         Ознакомьтесь с результатами                           независимой оценки качества организации и нажмите на клавишу «Согласен» или «Не согласен» </vt:lpstr>
      <vt:lpstr>             Установите отметку в поле «Положительный»                               или «Отрицательный» или «Пожелание».  Напишите заголовок и текст отзыва                    </vt:lpstr>
      <vt:lpstr>             Введите символы с изображения                      и нажмите на клавишу «Отправить»     </vt:lpstr>
      <vt:lpstr>Презентация PowerPoint</vt:lpstr>
    </vt:vector>
  </TitlesOfParts>
  <Company>ЦОКО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Функциональная грамотность</dc:title>
  <dc:creator>Рябинина Любовь Анатольевна</dc:creator>
  <cp:lastModifiedBy>Зеленко Лариса Егоровна</cp:lastModifiedBy>
  <cp:revision>134</cp:revision>
  <cp:lastPrinted>2019-11-15T05:46:49Z</cp:lastPrinted>
  <dcterms:created xsi:type="dcterms:W3CDTF">2019-06-05T12:05:36Z</dcterms:created>
  <dcterms:modified xsi:type="dcterms:W3CDTF">2020-07-14T08:33:21Z</dcterms:modified>
</cp:coreProperties>
</file>